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8" d="100"/>
          <a:sy n="78" d="100"/>
        </p:scale>
        <p:origin x="-216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34B4-486A-4A0C-AD61-09DD49753B04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53E-58E7-4A33-8F7F-C8DDA5C20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515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34B4-486A-4A0C-AD61-09DD49753B04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53E-58E7-4A33-8F7F-C8DDA5C20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55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34B4-486A-4A0C-AD61-09DD49753B04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53E-58E7-4A33-8F7F-C8DDA5C20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860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34B4-486A-4A0C-AD61-09DD49753B04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53E-58E7-4A33-8F7F-C8DDA5C20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655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34B4-486A-4A0C-AD61-09DD49753B04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53E-58E7-4A33-8F7F-C8DDA5C20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67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34B4-486A-4A0C-AD61-09DD49753B04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53E-58E7-4A33-8F7F-C8DDA5C20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834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34B4-486A-4A0C-AD61-09DD49753B04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53E-58E7-4A33-8F7F-C8DDA5C20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277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34B4-486A-4A0C-AD61-09DD49753B04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53E-58E7-4A33-8F7F-C8DDA5C20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261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34B4-486A-4A0C-AD61-09DD49753B04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53E-58E7-4A33-8F7F-C8DDA5C20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72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34B4-486A-4A0C-AD61-09DD49753B04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53E-58E7-4A33-8F7F-C8DDA5C20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835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134B4-486A-4A0C-AD61-09DD49753B04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F353E-58E7-4A33-8F7F-C8DDA5C20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004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134B4-486A-4A0C-AD61-09DD49753B04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F353E-58E7-4A33-8F7F-C8DDA5C20E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348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185273" y="2591067"/>
            <a:ext cx="1597220" cy="155129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FIRE</a:t>
            </a:r>
            <a:endParaRPr lang="en-GB" sz="1400" dirty="0" smtClean="0">
              <a:solidFill>
                <a:schemeClr val="tx1"/>
              </a:solidFill>
            </a:endParaRP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Heart &amp; Small Intestine</a:t>
            </a:r>
          </a:p>
          <a:p>
            <a:pPr algn="ctr"/>
            <a:r>
              <a:rPr lang="en-GB" sz="1400" i="1" dirty="0" smtClean="0">
                <a:solidFill>
                  <a:schemeClr val="tx1"/>
                </a:solidFill>
              </a:rPr>
              <a:t>JOY</a:t>
            </a:r>
            <a:endParaRPr lang="en-GB" i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636921" y="4897906"/>
            <a:ext cx="1515767" cy="149434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WATER</a:t>
            </a:r>
            <a:endParaRPr lang="en-GB" sz="1400" dirty="0" smtClean="0">
              <a:solidFill>
                <a:schemeClr val="tx1"/>
              </a:solidFill>
            </a:endParaRP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Kidneys &amp; Bladder</a:t>
            </a:r>
          </a:p>
          <a:p>
            <a:pPr algn="ctr"/>
            <a:r>
              <a:rPr lang="en-GB" sz="1400" i="1" dirty="0" smtClean="0">
                <a:solidFill>
                  <a:schemeClr val="tx1"/>
                </a:solidFill>
              </a:rPr>
              <a:t>FEAR</a:t>
            </a:r>
            <a:endParaRPr lang="en-GB" i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217483" y="1211841"/>
            <a:ext cx="1521942" cy="156554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EARTH</a:t>
            </a: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Stomach &amp; Spleen</a:t>
            </a:r>
          </a:p>
          <a:p>
            <a:pPr algn="ctr"/>
            <a:r>
              <a:rPr lang="en-GB" sz="1400" i="1" dirty="0" smtClean="0">
                <a:solidFill>
                  <a:schemeClr val="tx1"/>
                </a:solidFill>
              </a:rPr>
              <a:t>WORRY</a:t>
            </a:r>
            <a:endParaRPr lang="en-GB" sz="1400" i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495340" y="2446924"/>
            <a:ext cx="1612663" cy="1620395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METAL</a:t>
            </a:r>
            <a:endParaRPr lang="en-GB" sz="1400" dirty="0" smtClean="0">
              <a:solidFill>
                <a:schemeClr val="tx1"/>
              </a:solidFill>
            </a:endParaRP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Lungs &amp; Colon</a:t>
            </a:r>
          </a:p>
          <a:p>
            <a:pPr algn="ctr"/>
            <a:r>
              <a:rPr lang="en-GB" sz="1400" i="1" dirty="0" smtClean="0">
                <a:solidFill>
                  <a:schemeClr val="tx1"/>
                </a:solidFill>
              </a:rPr>
              <a:t>GRIEF</a:t>
            </a:r>
            <a:endParaRPr lang="en-GB" i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131682" y="4900092"/>
            <a:ext cx="1492771" cy="1492161"/>
          </a:xfrm>
          <a:prstGeom prst="ellipse">
            <a:avLst/>
          </a:prstGeom>
          <a:solidFill>
            <a:srgbClr val="CC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WOOD</a:t>
            </a:r>
            <a:endParaRPr lang="en-GB" sz="1400" dirty="0" smtClean="0">
              <a:solidFill>
                <a:schemeClr val="tx1"/>
              </a:solidFill>
            </a:endParaRPr>
          </a:p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Liver &amp; Gall Bladder</a:t>
            </a:r>
          </a:p>
          <a:p>
            <a:pPr algn="ctr"/>
            <a:r>
              <a:rPr lang="en-GB" sz="1400" i="1" dirty="0" smtClean="0">
                <a:solidFill>
                  <a:schemeClr val="tx1"/>
                </a:solidFill>
              </a:rPr>
              <a:t>ANGER</a:t>
            </a:r>
            <a:endParaRPr lang="en-GB" i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97068" y="196554"/>
            <a:ext cx="3384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u="sng" dirty="0" smtClean="0"/>
              <a:t>THE 5 ELEMENTS</a:t>
            </a:r>
            <a:endParaRPr lang="en-GB" sz="3600" u="sng" dirty="0"/>
          </a:p>
        </p:txBody>
      </p:sp>
      <p:sp>
        <p:nvSpPr>
          <p:cNvPr id="11" name="Right Arrow 10"/>
          <p:cNvSpPr/>
          <p:nvPr/>
        </p:nvSpPr>
        <p:spPr>
          <a:xfrm rot="2253486">
            <a:off x="6868690" y="2220529"/>
            <a:ext cx="485688" cy="54693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Arrow 11"/>
          <p:cNvSpPr/>
          <p:nvPr/>
        </p:nvSpPr>
        <p:spPr>
          <a:xfrm rot="6913782">
            <a:off x="7528197" y="4230051"/>
            <a:ext cx="485688" cy="546932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>
          <a:xfrm rot="10800000">
            <a:off x="5870040" y="5519159"/>
            <a:ext cx="521293" cy="5212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 rot="14676732">
            <a:off x="3917872" y="4232694"/>
            <a:ext cx="498301" cy="559013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 rot="19219291">
            <a:off x="4587277" y="2137945"/>
            <a:ext cx="487110" cy="546931"/>
          </a:xfrm>
          <a:prstGeom prst="rightArrow">
            <a:avLst>
              <a:gd name="adj1" fmla="val 50000"/>
              <a:gd name="adj2" fmla="val 355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945370" y="3084271"/>
            <a:ext cx="839481" cy="1624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5231246" y="3096689"/>
            <a:ext cx="586400" cy="1611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962357" y="3543877"/>
            <a:ext cx="2047450" cy="54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4967363" y="3736854"/>
            <a:ext cx="1621016" cy="11417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5471507" y="3803986"/>
            <a:ext cx="1488615" cy="1053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01919" y="926577"/>
            <a:ext cx="30337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GREAT IDEA!!</a:t>
            </a:r>
            <a:r>
              <a:rPr lang="en-GB" sz="1200" dirty="0"/>
              <a:t>  USE YOUR: </a:t>
            </a:r>
          </a:p>
          <a:p>
            <a:r>
              <a:rPr lang="en-GB" sz="1200" dirty="0"/>
              <a:t>FAVOURITE MUSIC IN THE BACKGROUND.</a:t>
            </a:r>
          </a:p>
          <a:p>
            <a:r>
              <a:rPr lang="en-GB" sz="1200" dirty="0"/>
              <a:t>SIT IN A QUIET ROOM.</a:t>
            </a:r>
          </a:p>
          <a:p>
            <a:r>
              <a:rPr lang="en-GB" sz="1200" dirty="0"/>
              <a:t>SIT IN THE GARDEN &amp; LISTEN TO THE BIRDS.</a:t>
            </a:r>
          </a:p>
          <a:p>
            <a:r>
              <a:rPr lang="en-GB" sz="1200" dirty="0"/>
              <a:t>SIT ON THE BEACH &amp; LISTEN TO THE CRASHING WAVES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01919" y="150266"/>
            <a:ext cx="3335421" cy="5504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NOTE: EARTH (BEGINNING &amp; END x3. BETWEEN MOVES x1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102813" y="201541"/>
            <a:ext cx="2055745" cy="7556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Diamond shape with hands in front of </a:t>
            </a:r>
            <a:r>
              <a:rPr lang="en-GB" sz="1400" dirty="0" err="1" smtClean="0">
                <a:solidFill>
                  <a:schemeClr val="tx1"/>
                </a:solidFill>
              </a:rPr>
              <a:t>Dantian</a:t>
            </a:r>
            <a:r>
              <a:rPr lang="en-GB" sz="1400" dirty="0" smtClean="0">
                <a:solidFill>
                  <a:schemeClr val="tx1"/>
                </a:solidFill>
              </a:rPr>
              <a:t>. (Below belly buttonx3)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9438883" y="2760618"/>
            <a:ext cx="2359640" cy="11005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Put your hands in prayer stance, without touching, in front of your heart. Open and close them x3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006748" y="5095025"/>
            <a:ext cx="2359640" cy="13678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Put your hands in a diamond shape in front of your </a:t>
            </a:r>
            <a:r>
              <a:rPr lang="en-GB" sz="1400" dirty="0" err="1" smtClean="0">
                <a:solidFill>
                  <a:schemeClr val="tx1"/>
                </a:solidFill>
              </a:rPr>
              <a:t>Dantian</a:t>
            </a:r>
            <a:r>
              <a:rPr lang="en-GB" sz="1400" dirty="0" smtClean="0">
                <a:solidFill>
                  <a:schemeClr val="tx1"/>
                </a:solidFill>
              </a:rPr>
              <a:t>. (Standing – bend your knees and breathe out.  Sitting – bend forwards towards your knees.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084315" y="5519159"/>
            <a:ext cx="2359640" cy="1078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Place your hands in front of you as if you are carrying some books.  Draw a circle with your hands.  (x3)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49230" y="2768075"/>
            <a:ext cx="2359640" cy="16993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Holding a ball in front of you. 1 hand on top, 1 hand on the bottom – palms facing each other. (If your top hand is R turn right </a:t>
            </a:r>
            <a:r>
              <a:rPr lang="en-GB" sz="1400" dirty="0" err="1" smtClean="0">
                <a:solidFill>
                  <a:schemeClr val="tx1"/>
                </a:solidFill>
              </a:rPr>
              <a:t>etc</a:t>
            </a:r>
            <a:r>
              <a:rPr lang="en-GB" sz="1400" dirty="0" smtClean="0">
                <a:solidFill>
                  <a:schemeClr val="tx1"/>
                </a:solidFill>
              </a:rPr>
              <a:t> x3 then repeat on the other side). Breathe in raise your hand, out lower it.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9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223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Bradbury</dc:creator>
  <cp:lastModifiedBy>Bernie Fenney</cp:lastModifiedBy>
  <cp:revision>45</cp:revision>
  <dcterms:created xsi:type="dcterms:W3CDTF">2021-02-15T11:29:48Z</dcterms:created>
  <dcterms:modified xsi:type="dcterms:W3CDTF">2021-02-15T12:51:25Z</dcterms:modified>
</cp:coreProperties>
</file>