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</p:sldIdLst>
  <p:sldSz cx="9144000" cy="6858000" type="screen4x3"/>
  <p:notesSz cx="6669088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AA9D-3828-4D9E-BEBC-014317D72D0D}" type="datetimeFigureOut">
              <a:rPr lang="en-GB" smtClean="0"/>
              <a:t>02/04/2020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C11F-CB38-45F6-B1EC-DC73C1A54F5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1323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AA9D-3828-4D9E-BEBC-014317D72D0D}" type="datetimeFigureOut">
              <a:rPr lang="en-GB" smtClean="0"/>
              <a:t>02/04/2020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C11F-CB38-45F6-B1EC-DC73C1A54F5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3151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AA9D-3828-4D9E-BEBC-014317D72D0D}" type="datetimeFigureOut">
              <a:rPr lang="en-GB" smtClean="0"/>
              <a:t>02/04/2020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C11F-CB38-45F6-B1EC-DC73C1A54F5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4004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AA9D-3828-4D9E-BEBC-014317D72D0D}" type="datetimeFigureOut">
              <a:rPr lang="en-GB" smtClean="0"/>
              <a:t>02/04/2020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C11F-CB38-45F6-B1EC-DC73C1A54F5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4131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AA9D-3828-4D9E-BEBC-014317D72D0D}" type="datetimeFigureOut">
              <a:rPr lang="en-GB" smtClean="0"/>
              <a:t>02/04/2020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C11F-CB38-45F6-B1EC-DC73C1A54F5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1122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AA9D-3828-4D9E-BEBC-014317D72D0D}" type="datetimeFigureOut">
              <a:rPr lang="en-GB" smtClean="0"/>
              <a:t>02/04/2020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C11F-CB38-45F6-B1EC-DC73C1A54F5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30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AA9D-3828-4D9E-BEBC-014317D72D0D}" type="datetimeFigureOut">
              <a:rPr lang="en-GB" smtClean="0"/>
              <a:t>02/04/2020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C11F-CB38-45F6-B1EC-DC73C1A54F5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560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AA9D-3828-4D9E-BEBC-014317D72D0D}" type="datetimeFigureOut">
              <a:rPr lang="en-GB" smtClean="0"/>
              <a:t>02/04/2020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C11F-CB38-45F6-B1EC-DC73C1A54F5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187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AA9D-3828-4D9E-BEBC-014317D72D0D}" type="datetimeFigureOut">
              <a:rPr lang="en-GB" smtClean="0"/>
              <a:t>02/04/2020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C11F-CB38-45F6-B1EC-DC73C1A54F5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1665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AA9D-3828-4D9E-BEBC-014317D72D0D}" type="datetimeFigureOut">
              <a:rPr lang="en-GB" smtClean="0"/>
              <a:t>02/04/2020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C11F-CB38-45F6-B1EC-DC73C1A54F5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826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AA9D-3828-4D9E-BEBC-014317D72D0D}" type="datetimeFigureOut">
              <a:rPr lang="en-GB" smtClean="0"/>
              <a:t>02/04/2020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C11F-CB38-45F6-B1EC-DC73C1A54F5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2029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BAA9D-3828-4D9E-BEBC-014317D72D0D}" type="datetimeFigureOut">
              <a:rPr lang="en-GB" smtClean="0"/>
              <a:t>02/04/2020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BC11F-CB38-45F6-B1EC-DC73C1A54F5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9326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terial.management@sthk.nhs.u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https://www.radiometer.com/-/media/radiometer/corporate/images/campaign/mixing-safepico/safepico70_aspirator_syringe_trans_600x377.png?h=175&amp;w=600&amp;la=en&amp;hash=0D602687AC98B4B312B79CE611A8F6DBFCB098E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40769"/>
            <a:ext cx="3168352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187624" y="266165"/>
            <a:ext cx="7272808" cy="1420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Safe PICO syringes</a:t>
            </a:r>
            <a:r>
              <a:rPr kumimoji="0" lang="en-US" altLang="en-US" sz="2000" b="1" i="0" u="none" strike="noStrike" cap="none" normalizeH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 for collection of Arterial/Venous Blood Gas Samples on patients with suspected or confirmed COVID-19</a:t>
            </a: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Verdana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7411" y="2455153"/>
            <a:ext cx="8563061" cy="4360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1543050" lvl="3" indent="-171450" fontAlgn="base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Collect the sample in the usual way</a:t>
            </a:r>
          </a:p>
          <a:p>
            <a:pPr marL="1543050" lvl="3" indent="-171450" fontAlgn="base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 smtClean="0">
                <a:solidFill>
                  <a:schemeClr val="accent1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Place the cap onto the syringe</a:t>
            </a:r>
          </a:p>
          <a:p>
            <a:pPr marL="1543050" lvl="3" indent="-171450" fontAlgn="base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Expel any air only </a:t>
            </a:r>
            <a:r>
              <a:rPr lang="en-US" altLang="en-US" b="1" dirty="0" smtClean="0">
                <a:solidFill>
                  <a:schemeClr val="accent1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once the cap is in place</a:t>
            </a:r>
          </a:p>
          <a:p>
            <a:pPr marL="1543050" lvl="3" indent="-171450" fontAlgn="base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 smtClean="0">
                <a:solidFill>
                  <a:schemeClr val="accent1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Mix the sample</a:t>
            </a:r>
          </a:p>
          <a:p>
            <a:pPr marL="1543050" lvl="3" indent="-171450" fontAlgn="base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b="1" dirty="0" smtClean="0">
                <a:solidFill>
                  <a:schemeClr val="accent1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Perform the test leaving the cap on the syringe </a:t>
            </a:r>
          </a:p>
          <a:p>
            <a:pPr lvl="2" fontAlgn="base">
              <a:spcBef>
                <a:spcPct val="0"/>
              </a:spcBef>
            </a:pPr>
            <a:r>
              <a:rPr lang="en-US" altLang="en-US" b="1" dirty="0" smtClean="0">
                <a:solidFill>
                  <a:schemeClr val="accent1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       to minimise the release of any aerosol</a:t>
            </a:r>
          </a:p>
          <a:p>
            <a:pPr lvl="2" fontAlgn="base">
              <a:spcBef>
                <a:spcPct val="0"/>
              </a:spcBef>
            </a:pPr>
            <a:endParaRPr lang="en-US" altLang="en-US" b="1" dirty="0" smtClean="0">
              <a:solidFill>
                <a:schemeClr val="accent1"/>
              </a:solidFill>
              <a:latin typeface="Verdana" pitchFamily="34" charset="0"/>
              <a:cs typeface="Times New Roman" pitchFamily="18" charset="0"/>
            </a:endParaRPr>
          </a:p>
          <a:p>
            <a:pPr lvl="2" fontAlgn="base">
              <a:spcBef>
                <a:spcPct val="0"/>
              </a:spcBef>
            </a:pPr>
            <a:r>
              <a:rPr lang="en-US" altLang="en-US" b="1" dirty="0" smtClean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DO NOT REMOVE THE CAP FROM THE SYRINGE TO 			PERFORM THE TEST!</a:t>
            </a: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Verdana" pitchFamily="34" charset="0"/>
              <a:cs typeface="Times New Roman" pitchFamily="18" charset="0"/>
            </a:endParaRP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b="1" dirty="0" smtClean="0">
                <a:latin typeface="Verdana" pitchFamily="34" charset="0"/>
                <a:cs typeface="Times New Roman" pitchFamily="18" charset="0"/>
              </a:rPr>
              <a:t>For further </a:t>
            </a:r>
            <a:r>
              <a:rPr lang="en-US" altLang="en-US" b="1" dirty="0" smtClean="0">
                <a:latin typeface="Verdana" pitchFamily="34" charset="0"/>
                <a:cs typeface="Times New Roman" pitchFamily="18" charset="0"/>
              </a:rPr>
              <a:t>stocks of the syringes </a:t>
            </a:r>
            <a:r>
              <a:rPr lang="en-US" altLang="en-US" b="1" dirty="0" smtClean="0">
                <a:latin typeface="Verdana" pitchFamily="34" charset="0"/>
                <a:cs typeface="Times New Roman" pitchFamily="18" charset="0"/>
              </a:rPr>
              <a:t>please contact the </a:t>
            </a: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b="1" dirty="0" smtClean="0">
                <a:latin typeface="Verdana" pitchFamily="34" charset="0"/>
                <a:cs typeface="Times New Roman" pitchFamily="18" charset="0"/>
              </a:rPr>
              <a:t>Material Management team </a:t>
            </a: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b="1" dirty="0" smtClean="0">
                <a:latin typeface="Verdana" pitchFamily="34" charset="0"/>
                <a:cs typeface="Times New Roman" pitchFamily="18" charset="0"/>
                <a:hlinkClick r:id="rId3"/>
              </a:rPr>
              <a:t>material.management@sthk.nhs.uk</a:t>
            </a:r>
            <a:endParaRPr lang="en-US" altLang="en-US" b="1" dirty="0" smtClean="0">
              <a:latin typeface="Verdana" pitchFamily="34" charset="0"/>
              <a:cs typeface="Times New Roman" pitchFamily="18" charset="0"/>
            </a:endParaRP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b="1" dirty="0" smtClean="0">
                <a:latin typeface="Verdana" pitchFamily="34" charset="0"/>
                <a:cs typeface="Times New Roman" pitchFamily="18" charset="0"/>
              </a:rPr>
              <a:t>If further any </a:t>
            </a:r>
            <a:r>
              <a:rPr lang="en-US" altLang="en-US" b="1" dirty="0" smtClean="0">
                <a:latin typeface="Verdana" pitchFamily="34" charset="0"/>
                <a:cs typeface="Times New Roman" pitchFamily="18" charset="0"/>
              </a:rPr>
              <a:t>queries, please contact Ext 4317</a:t>
            </a:r>
            <a:endParaRPr kumimoji="0" lang="en-GB" altLang="en-US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C:\Users\joy.davidson2\Desktop\Trust logo.jp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5"/>
          <a:stretch/>
        </p:blipFill>
        <p:spPr bwMode="auto">
          <a:xfrm>
            <a:off x="7680813" y="5961863"/>
            <a:ext cx="1284361" cy="847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350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69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St Helens &amp; Knowsley Health Informatics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Sharon Roberts</dc:creator>
  <cp:lastModifiedBy>Sharon Roberts</cp:lastModifiedBy>
  <cp:revision>12</cp:revision>
  <cp:lastPrinted>2020-01-31T14:28:08Z</cp:lastPrinted>
  <dcterms:created xsi:type="dcterms:W3CDTF">2020-01-31T13:55:00Z</dcterms:created>
  <dcterms:modified xsi:type="dcterms:W3CDTF">2020-04-02T13:16:32Z</dcterms:modified>
</cp:coreProperties>
</file>